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00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70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606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500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408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9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68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92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75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80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67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8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69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24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38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6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4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F394FA-453B-4C19-8C66-A7A5EE770353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E479-11EF-43A5-B949-71D39D4767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025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A796-5D9F-CD62-BAB1-62893F376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229" y="696686"/>
            <a:ext cx="8859384" cy="3298371"/>
          </a:xfrm>
        </p:spPr>
        <p:txBody>
          <a:bodyPr/>
          <a:lstStyle/>
          <a:p>
            <a:r>
              <a:rPr lang="en-IN" sz="6000" dirty="0"/>
              <a:t>Implementation of Network with systems, Firewall and VPN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493E-C59E-303B-174E-282B723F6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4777380"/>
            <a:ext cx="9033556" cy="2080620"/>
          </a:xfrm>
        </p:spPr>
        <p:txBody>
          <a:bodyPr>
            <a:normAutofit fontScale="92500" lnSpcReduction="20000"/>
          </a:bodyPr>
          <a:lstStyle/>
          <a:p>
            <a:r>
              <a:rPr lang="en-IN" sz="3200" dirty="0"/>
              <a:t>Group-1</a:t>
            </a:r>
          </a:p>
          <a:p>
            <a:r>
              <a:rPr lang="en-IN" sz="3200" dirty="0"/>
              <a:t>Sai Keerthi pyata-11699533</a:t>
            </a:r>
          </a:p>
          <a:p>
            <a:r>
              <a:rPr lang="en-IN" sz="3200" dirty="0" err="1"/>
              <a:t>Yenugu</a:t>
            </a:r>
            <a:r>
              <a:rPr lang="en-IN" sz="3200" dirty="0"/>
              <a:t> Ruthiksha Reddy-11714976</a:t>
            </a:r>
          </a:p>
          <a:p>
            <a:r>
              <a:rPr lang="en-IN" sz="3200" dirty="0"/>
              <a:t>SriCHARAN-11700300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91425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EC95F-731B-E7AD-3915-DD07F3C4F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561855"/>
            <a:ext cx="10610850" cy="5250102"/>
          </a:xfrm>
        </p:spPr>
      </p:pic>
    </p:spTree>
    <p:extLst>
      <p:ext uri="{BB962C8B-B14F-4D97-AF65-F5344CB8AC3E}">
        <p14:creationId xmlns:p14="http://schemas.microsoft.com/office/powerpoint/2010/main" val="112491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92142-058A-BECA-0926-6BBCF5788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407114"/>
            <a:ext cx="10793412" cy="5723097"/>
          </a:xfrm>
        </p:spPr>
      </p:pic>
    </p:spTree>
    <p:extLst>
      <p:ext uri="{BB962C8B-B14F-4D97-AF65-F5344CB8AC3E}">
        <p14:creationId xmlns:p14="http://schemas.microsoft.com/office/powerpoint/2010/main" val="367032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22A5B-B91A-69C0-8AE6-4294C4DB7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17" y="327259"/>
            <a:ext cx="5275856" cy="54886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FF1DC-0B46-6CEE-398A-48D5C92C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50" y="173255"/>
            <a:ext cx="6639434" cy="63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E3BBF-C46C-01C8-B62A-CD8122CFE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261" y="269507"/>
            <a:ext cx="11059427" cy="5978893"/>
          </a:xfrm>
        </p:spPr>
      </p:pic>
    </p:spTree>
    <p:extLst>
      <p:ext uri="{BB962C8B-B14F-4D97-AF65-F5344CB8AC3E}">
        <p14:creationId xmlns:p14="http://schemas.microsoft.com/office/powerpoint/2010/main" val="55150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AE8A4-6E8E-731A-353E-4514782B1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422680"/>
            <a:ext cx="10042525" cy="5644339"/>
          </a:xfrm>
        </p:spPr>
      </p:pic>
    </p:spTree>
    <p:extLst>
      <p:ext uri="{BB962C8B-B14F-4D97-AF65-F5344CB8AC3E}">
        <p14:creationId xmlns:p14="http://schemas.microsoft.com/office/powerpoint/2010/main" val="93869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DAAF3-033F-8127-1545-7AD03D48F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8213"/>
            <a:ext cx="10485437" cy="5893274"/>
          </a:xfrm>
        </p:spPr>
      </p:pic>
    </p:spTree>
    <p:extLst>
      <p:ext uri="{BB962C8B-B14F-4D97-AF65-F5344CB8AC3E}">
        <p14:creationId xmlns:p14="http://schemas.microsoft.com/office/powerpoint/2010/main" val="286302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542960-9373-41A6-8D1D-C4DE7F50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996027"/>
            <a:ext cx="8947150" cy="4583370"/>
          </a:xfrm>
        </p:spPr>
      </p:pic>
    </p:spTree>
    <p:extLst>
      <p:ext uri="{BB962C8B-B14F-4D97-AF65-F5344CB8AC3E}">
        <p14:creationId xmlns:p14="http://schemas.microsoft.com/office/powerpoint/2010/main" val="125632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F02C4B-90BC-B980-A83D-60FF7371A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295" y="423512"/>
            <a:ext cx="8926374" cy="5824888"/>
          </a:xfrm>
        </p:spPr>
      </p:pic>
    </p:spTree>
    <p:extLst>
      <p:ext uri="{BB962C8B-B14F-4D97-AF65-F5344CB8AC3E}">
        <p14:creationId xmlns:p14="http://schemas.microsoft.com/office/powerpoint/2010/main" val="404848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4E843-CC12-B607-96DA-3B519D9B0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900" y="558265"/>
            <a:ext cx="10433784" cy="5690135"/>
          </a:xfrm>
        </p:spPr>
      </p:pic>
    </p:spTree>
    <p:extLst>
      <p:ext uri="{BB962C8B-B14F-4D97-AF65-F5344CB8AC3E}">
        <p14:creationId xmlns:p14="http://schemas.microsoft.com/office/powerpoint/2010/main" val="303893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C5BE7-4A90-A5C9-5D12-6D4AC00D1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123" y="789272"/>
            <a:ext cx="9007795" cy="5459128"/>
          </a:xfrm>
        </p:spPr>
      </p:pic>
    </p:spTree>
    <p:extLst>
      <p:ext uri="{BB962C8B-B14F-4D97-AF65-F5344CB8AC3E}">
        <p14:creationId xmlns:p14="http://schemas.microsoft.com/office/powerpoint/2010/main" val="334135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C688-14B3-8816-6C9C-568D2810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F4CC5-6F32-CC65-1B2F-B259549DB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49668"/>
            <a:ext cx="8946541" cy="4698732"/>
          </a:xfrm>
        </p:spPr>
        <p:txBody>
          <a:bodyPr>
            <a:normAutofit/>
          </a:bodyPr>
          <a:lstStyle/>
          <a:p>
            <a:r>
              <a:rPr lang="en-IN" sz="2200" dirty="0"/>
              <a:t>The Project is about the Implementation of Network with systems, Firewall and VPN. </a:t>
            </a:r>
          </a:p>
          <a:p>
            <a:r>
              <a:rPr lang="en-IN" sz="2200" dirty="0"/>
              <a:t>The System is Kali, Firewall, IDS and VPN is FortiGate. </a:t>
            </a:r>
          </a:p>
          <a:p>
            <a:r>
              <a:rPr lang="en-IN" sz="2200" dirty="0"/>
              <a:t>The second required is the security of the systems we have used Burp Suite and ZAP for the Security Check. </a:t>
            </a:r>
          </a:p>
          <a:p>
            <a:r>
              <a:rPr lang="en-IN" sz="2200" dirty="0"/>
              <a:t>Implemented the Nmap for open ports and rules.</a:t>
            </a:r>
          </a:p>
          <a:p>
            <a:r>
              <a:rPr lang="en-IN" sz="2200" dirty="0"/>
              <a:t>Done the packet analysis of the Firewall and the client using the Wireshark.</a:t>
            </a:r>
          </a:p>
          <a:p>
            <a:r>
              <a:rPr lang="en-IN" sz="2200" dirty="0"/>
              <a:t>As an Additional we have setup the basic network in cloud with the port restriction implementation which is a feature of firewall. </a:t>
            </a:r>
          </a:p>
        </p:txBody>
      </p:sp>
    </p:spTree>
    <p:extLst>
      <p:ext uri="{BB962C8B-B14F-4D97-AF65-F5344CB8AC3E}">
        <p14:creationId xmlns:p14="http://schemas.microsoft.com/office/powerpoint/2010/main" val="398361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8E5641-AD1F-F9F7-8470-0C6ADC553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858268"/>
            <a:ext cx="8947150" cy="4946201"/>
          </a:xfrm>
        </p:spPr>
      </p:pic>
    </p:spTree>
    <p:extLst>
      <p:ext uri="{BB962C8B-B14F-4D97-AF65-F5344CB8AC3E}">
        <p14:creationId xmlns:p14="http://schemas.microsoft.com/office/powerpoint/2010/main" val="33229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6A5E3-0ADF-DE7B-3877-0D1E82790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844370"/>
            <a:ext cx="9368973" cy="4478401"/>
          </a:xfrm>
        </p:spPr>
      </p:pic>
    </p:spTree>
    <p:extLst>
      <p:ext uri="{BB962C8B-B14F-4D97-AF65-F5344CB8AC3E}">
        <p14:creationId xmlns:p14="http://schemas.microsoft.com/office/powerpoint/2010/main" val="1925839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926C-D32D-3AFD-8B23-1B5666EA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Network in the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D91C2-9B9F-071F-0C6B-4651D83AC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937" y="2052638"/>
            <a:ext cx="7835902" cy="4195762"/>
          </a:xfrm>
        </p:spPr>
      </p:pic>
    </p:spTree>
    <p:extLst>
      <p:ext uri="{BB962C8B-B14F-4D97-AF65-F5344CB8AC3E}">
        <p14:creationId xmlns:p14="http://schemas.microsoft.com/office/powerpoint/2010/main" val="231941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FB5CC-5179-15D5-0302-974AF37A5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957533"/>
            <a:ext cx="8947150" cy="4795296"/>
          </a:xfrm>
        </p:spPr>
      </p:pic>
    </p:spTree>
    <p:extLst>
      <p:ext uri="{BB962C8B-B14F-4D97-AF65-F5344CB8AC3E}">
        <p14:creationId xmlns:p14="http://schemas.microsoft.com/office/powerpoint/2010/main" val="280635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FC5A3-6D9F-EAFA-6BAD-3C1B053D8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60910"/>
            <a:ext cx="8946541" cy="4987490"/>
          </a:xfrm>
        </p:spPr>
        <p:txBody>
          <a:bodyPr>
            <a:normAutofit/>
          </a:bodyPr>
          <a:lstStyle/>
          <a:p>
            <a:r>
              <a:rPr lang="en-IN" sz="2200" dirty="0"/>
              <a:t>In the above I have deployed the two systems in the cloud in same network.</a:t>
            </a:r>
          </a:p>
          <a:p>
            <a:r>
              <a:rPr lang="en-IN" sz="2200" dirty="0"/>
              <a:t>In the images I have shown the deployment of kali systems and the basic firewall rules for inbound and outbound.</a:t>
            </a:r>
          </a:p>
          <a:p>
            <a:r>
              <a:rPr lang="en-IN" sz="2200" dirty="0"/>
              <a:t>We can create the rules for blocking and unblocking the protocols and traffic in the rules of the azure cloud. </a:t>
            </a:r>
          </a:p>
        </p:txBody>
      </p:sp>
    </p:spTree>
    <p:extLst>
      <p:ext uri="{BB962C8B-B14F-4D97-AF65-F5344CB8AC3E}">
        <p14:creationId xmlns:p14="http://schemas.microsoft.com/office/powerpoint/2010/main" val="7302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2AD1-C397-0A99-6EDB-95FC29A20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11756"/>
            <a:ext cx="8946541" cy="6036643"/>
          </a:xfrm>
        </p:spPr>
        <p:txBody>
          <a:bodyPr/>
          <a:lstStyle/>
          <a:p>
            <a:r>
              <a:rPr lang="en-IN" sz="2200" dirty="0"/>
              <a:t>We have understand about the communication of same network using the ping.</a:t>
            </a:r>
          </a:p>
          <a:p>
            <a:r>
              <a:rPr lang="en-IN" sz="2200" dirty="0"/>
              <a:t>We have accessed the servers using the ssh if it’s a different  network with public IP address.</a:t>
            </a:r>
          </a:p>
          <a:p>
            <a:r>
              <a:rPr lang="en-IN" sz="2200" dirty="0"/>
              <a:t>We have understand about the security using the Burp Suite and ZAP which we have identified he vulnerabilities in the Firewall and client.</a:t>
            </a:r>
          </a:p>
          <a:p>
            <a:r>
              <a:rPr lang="en-IN" sz="2200" dirty="0"/>
              <a:t>We have done the Nmap scan for the Firewall and No of systems in the same network.</a:t>
            </a:r>
          </a:p>
          <a:p>
            <a:r>
              <a:rPr lang="en-IN" sz="2200" dirty="0"/>
              <a:t>We have done the packet analysis of the system, VPN and Firewall.</a:t>
            </a:r>
          </a:p>
          <a:p>
            <a:r>
              <a:rPr lang="en-IN" sz="2200" dirty="0"/>
              <a:t>In final we can say we have done the work of both the combination of network and security in both the on-premises and Cloud using the VMware and Microsoft Azure.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604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7E72-7A94-FF0F-A026-BDA461F19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3600" dirty="0"/>
              <a:t>                            Thank You </a:t>
            </a:r>
          </a:p>
        </p:txBody>
      </p:sp>
    </p:spTree>
    <p:extLst>
      <p:ext uri="{BB962C8B-B14F-4D97-AF65-F5344CB8AC3E}">
        <p14:creationId xmlns:p14="http://schemas.microsoft.com/office/powerpoint/2010/main" val="322958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6E39-109A-A75D-98E0-E0A55526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GNS3 Setup with Basic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CB24F-35CE-2EEB-AA7D-7E17368D1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664" y="1752600"/>
            <a:ext cx="6464222" cy="3252153"/>
          </a:xfrm>
        </p:spPr>
      </p:pic>
    </p:spTree>
    <p:extLst>
      <p:ext uri="{BB962C8B-B14F-4D97-AF65-F5344CB8AC3E}">
        <p14:creationId xmlns:p14="http://schemas.microsoft.com/office/powerpoint/2010/main" val="270249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365A1-A92A-E305-12BB-102763C8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GNS3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954E-8834-7B45-B8B1-AC45ADF3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78544"/>
            <a:ext cx="8946541" cy="4669856"/>
          </a:xfrm>
        </p:spPr>
        <p:txBody>
          <a:bodyPr>
            <a:normAutofit/>
          </a:bodyPr>
          <a:lstStyle/>
          <a:p>
            <a:r>
              <a:rPr lang="en-IN" sz="2200" dirty="0"/>
              <a:t>In GN3 we have created the sample network of 4 systems and connected over that to the switch.</a:t>
            </a:r>
          </a:p>
          <a:p>
            <a:r>
              <a:rPr lang="en-IN" sz="2200" dirty="0"/>
              <a:t>This is the simple Intra Network.</a:t>
            </a:r>
          </a:p>
          <a:p>
            <a:r>
              <a:rPr lang="en-IN" sz="2200" dirty="0"/>
              <a:t>We have done the communication check of the systems using the ping.</a:t>
            </a:r>
          </a:p>
          <a:p>
            <a:r>
              <a:rPr lang="en-IN" sz="2200" dirty="0"/>
              <a:t>We have attached the images of GNS3, Systems, Network communication and VM true Enablement.</a:t>
            </a:r>
          </a:p>
          <a:p>
            <a:r>
              <a:rPr lang="en-IN" sz="2200" dirty="0"/>
              <a:t>We have done the trouble shotting of GNS3 in windows 10 for KVM True which was a major issue. </a:t>
            </a:r>
          </a:p>
        </p:txBody>
      </p:sp>
    </p:spTree>
    <p:extLst>
      <p:ext uri="{BB962C8B-B14F-4D97-AF65-F5344CB8AC3E}">
        <p14:creationId xmlns:p14="http://schemas.microsoft.com/office/powerpoint/2010/main" val="336656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4BA91-1530-B442-982E-EC9E21FBB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86" y="1596943"/>
            <a:ext cx="4767943" cy="30294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67767-EBA3-4163-B213-024591D3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29" y="1596943"/>
            <a:ext cx="5595257" cy="32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BFF0-3D23-5DB5-C185-32300422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871BB6-5BD9-4DD2-B6E7-587BF1EDE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829" y="2052638"/>
            <a:ext cx="4439843" cy="419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C0100-621C-4E87-6DBB-88321512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4"/>
            <a:ext cx="12182788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8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959A-F67D-FDB1-1226-560ECB97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slide was the setup of P-sense Firewall, FortiGate Firewall, VPN and IDS, IPS of Fortinet and Application control access.</a:t>
            </a:r>
          </a:p>
          <a:p>
            <a:r>
              <a:rPr lang="en-IN" dirty="0"/>
              <a:t>In the image you can see the setup of Client as Kali, Network Security tools Fortinet and P-sense. </a:t>
            </a:r>
          </a:p>
          <a:p>
            <a:r>
              <a:rPr lang="en-IN" dirty="0"/>
              <a:t>We have communicated using Ping and Nmap with the tools.</a:t>
            </a:r>
          </a:p>
          <a:p>
            <a:r>
              <a:rPr lang="en-IN" dirty="0"/>
              <a:t>The slides  </a:t>
            </a:r>
          </a:p>
        </p:txBody>
      </p:sp>
    </p:spTree>
    <p:extLst>
      <p:ext uri="{BB962C8B-B14F-4D97-AF65-F5344CB8AC3E}">
        <p14:creationId xmlns:p14="http://schemas.microsoft.com/office/powerpoint/2010/main" val="387524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1222ED-AA97-F08A-3619-B860DD68B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346509"/>
            <a:ext cx="10552881" cy="5412686"/>
          </a:xfrm>
        </p:spPr>
      </p:pic>
    </p:spTree>
    <p:extLst>
      <p:ext uri="{BB962C8B-B14F-4D97-AF65-F5344CB8AC3E}">
        <p14:creationId xmlns:p14="http://schemas.microsoft.com/office/powerpoint/2010/main" val="342897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98F-2CA8-C313-3886-D3C567D3A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98384"/>
            <a:ext cx="8946541" cy="5950016"/>
          </a:xfrm>
        </p:spPr>
        <p:txBody>
          <a:bodyPr/>
          <a:lstStyle/>
          <a:p>
            <a:r>
              <a:rPr lang="en-IN" dirty="0"/>
              <a:t>We have deployed the Fortinet which is a Firewall, VPN and access control tool. </a:t>
            </a:r>
          </a:p>
          <a:p>
            <a:r>
              <a:rPr lang="en-IN" dirty="0"/>
              <a:t>It has features of blocking the Applications for the users.</a:t>
            </a:r>
          </a:p>
          <a:p>
            <a:r>
              <a:rPr lang="en-IN" dirty="0"/>
              <a:t>It will act as IPS, IDS, Network Firewall, Port Forwarding and Routing the application/server.</a:t>
            </a:r>
          </a:p>
          <a:p>
            <a:r>
              <a:rPr lang="en-IN" dirty="0"/>
              <a:t>It can act as load balancer for the applications.</a:t>
            </a:r>
          </a:p>
          <a:p>
            <a:r>
              <a:rPr lang="en-IN" dirty="0"/>
              <a:t>We can use this as VPN as we require a server IP address to host in the Fortinet. </a:t>
            </a:r>
          </a:p>
          <a:p>
            <a:r>
              <a:rPr lang="en-IN" dirty="0"/>
              <a:t>It can act as Virus Prevention, Application access control, File Type Prevention while transfer.</a:t>
            </a:r>
          </a:p>
          <a:p>
            <a:r>
              <a:rPr lang="en-IN" dirty="0"/>
              <a:t>This Tool helps in most of the security prevention and control.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3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369</TotalTime>
  <Words>541</Words>
  <Application>Microsoft Office PowerPoint</Application>
  <PresentationFormat>Widescreen</PresentationFormat>
  <Paragraphs>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Century Gothic</vt:lpstr>
      <vt:lpstr>Wingdings 3</vt:lpstr>
      <vt:lpstr>Ion</vt:lpstr>
      <vt:lpstr>Implementation of Network with systems, Firewall and VPN</vt:lpstr>
      <vt:lpstr>Introduction</vt:lpstr>
      <vt:lpstr>GNS3 Setup with Basic Network</vt:lpstr>
      <vt:lpstr>GNS3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Network in the Cloud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Ruthiksha Reddy</dc:creator>
  <cp:lastModifiedBy>Ruthiksha Reddy</cp:lastModifiedBy>
  <cp:revision>5</cp:revision>
  <dcterms:created xsi:type="dcterms:W3CDTF">2024-11-21T23:41:36Z</dcterms:created>
  <dcterms:modified xsi:type="dcterms:W3CDTF">2024-11-22T06:33:32Z</dcterms:modified>
</cp:coreProperties>
</file>